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68EF7885-11FF-4293-A5BC-BC121C8C68AC}" type="datetimeFigureOut">
              <a:rPr lang="en-US" smtClean="0"/>
              <a:pPr/>
              <a:t>4/22/2009</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B635678-49EB-46B5-ADFD-B380F618BF6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EF7885-11FF-4293-A5BC-BC121C8C68AC}" type="datetimeFigureOut">
              <a:rPr lang="en-US" smtClean="0"/>
              <a:pPr/>
              <a:t>4/22/2009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35678-49EB-46B5-ADFD-B380F618BF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EF7885-11FF-4293-A5BC-BC121C8C68AC}" type="datetimeFigureOut">
              <a:rPr lang="en-US" smtClean="0"/>
              <a:pPr/>
              <a:t>4/22/2009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35678-49EB-46B5-ADFD-B380F618BF6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8EF7885-11FF-4293-A5BC-BC121C8C68AC}" type="datetimeFigureOut">
              <a:rPr lang="en-US" smtClean="0"/>
              <a:pPr/>
              <a:t>4/22/2009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35678-49EB-46B5-ADFD-B380F618BF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8EF7885-11FF-4293-A5BC-BC121C8C68AC}" type="datetimeFigureOut">
              <a:rPr lang="en-US" smtClean="0"/>
              <a:pPr/>
              <a:t>4/22/2009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635678-49EB-46B5-ADFD-B380F618BF6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8EF7885-11FF-4293-A5BC-BC121C8C68AC}" type="datetimeFigureOut">
              <a:rPr lang="en-US" smtClean="0"/>
              <a:pPr/>
              <a:t>4/22/2009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635678-49EB-46B5-ADFD-B380F618BF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68EF7885-11FF-4293-A5BC-BC121C8C68AC}" type="datetimeFigureOut">
              <a:rPr lang="en-US" smtClean="0"/>
              <a:pPr/>
              <a:t>4/22/2009</a:t>
            </a:fld>
            <a:endParaRPr lang="en-US"/>
          </a:p>
        </p:txBody>
      </p:sp>
      <p:sp>
        <p:nvSpPr>
          <p:cNvPr id="27" name="Slide Number Placeholder 26"/>
          <p:cNvSpPr>
            <a:spLocks noGrp="1"/>
          </p:cNvSpPr>
          <p:nvPr>
            <p:ph type="sldNum" sz="quarter" idx="11"/>
          </p:nvPr>
        </p:nvSpPr>
        <p:spPr/>
        <p:txBody>
          <a:bodyPr rtlCol="0"/>
          <a:lstStyle/>
          <a:p>
            <a:fld id="{FB635678-49EB-46B5-ADFD-B380F618BF6A}"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68EF7885-11FF-4293-A5BC-BC121C8C68AC}" type="datetimeFigureOut">
              <a:rPr lang="en-US" smtClean="0"/>
              <a:pPr/>
              <a:t>4/22/2009</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FB635678-49EB-46B5-ADFD-B380F618BF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EF7885-11FF-4293-A5BC-BC121C8C68AC}" type="datetimeFigureOut">
              <a:rPr lang="en-US" smtClean="0"/>
              <a:pPr/>
              <a:t>4/22/2009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635678-49EB-46B5-ADFD-B380F618BF6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8EF7885-11FF-4293-A5BC-BC121C8C68AC}" type="datetimeFigureOut">
              <a:rPr lang="en-US" smtClean="0"/>
              <a:pPr/>
              <a:t>4/22/2009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635678-49EB-46B5-ADFD-B380F618BF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8EF7885-11FF-4293-A5BC-BC121C8C68AC}" type="datetimeFigureOut">
              <a:rPr lang="en-US" smtClean="0"/>
              <a:pPr/>
              <a:t>4/22/2009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635678-49EB-46B5-ADFD-B380F618BF6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68EF7885-11FF-4293-A5BC-BC121C8C68AC}" type="datetimeFigureOut">
              <a:rPr lang="en-US" smtClean="0"/>
              <a:pPr/>
              <a:t>4/22/2009</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FB635678-49EB-46B5-ADFD-B380F618BF6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Miranda and Natalie</a:t>
            </a:r>
            <a:endParaRPr lang="en-US" dirty="0"/>
          </a:p>
        </p:txBody>
      </p:sp>
      <p:sp>
        <p:nvSpPr>
          <p:cNvPr id="3" name="Subtitle 2"/>
          <p:cNvSpPr>
            <a:spLocks noGrp="1"/>
          </p:cNvSpPr>
          <p:nvPr>
            <p:ph type="subTitle" idx="1"/>
          </p:nvPr>
        </p:nvSpPr>
        <p:spPr/>
        <p:txBody>
          <a:bodyPr/>
          <a:lstStyle/>
          <a:p>
            <a:r>
              <a:rPr lang="en-US" dirty="0" smtClean="0"/>
              <a:t>By Adriana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like to do together</a:t>
            </a:r>
            <a:endParaRPr lang="en-US" dirty="0"/>
          </a:p>
        </p:txBody>
      </p:sp>
      <p:sp>
        <p:nvSpPr>
          <p:cNvPr id="3" name="Content Placeholder 2"/>
          <p:cNvSpPr>
            <a:spLocks noGrp="1"/>
          </p:cNvSpPr>
          <p:nvPr>
            <p:ph idx="1"/>
          </p:nvPr>
        </p:nvSpPr>
        <p:spPr/>
        <p:txBody>
          <a:bodyPr/>
          <a:lstStyle/>
          <a:p>
            <a:r>
              <a:rPr lang="en-US" dirty="0" smtClean="0"/>
              <a:t> We  play board games together</a:t>
            </a:r>
          </a:p>
          <a:p>
            <a:r>
              <a:rPr lang="en-US" dirty="0" smtClean="0"/>
              <a:t>We play tag</a:t>
            </a:r>
          </a:p>
          <a:p>
            <a:r>
              <a:rPr lang="en-US" dirty="0" smtClean="0"/>
              <a:t>We ride bikes together</a:t>
            </a:r>
          </a:p>
          <a:p>
            <a:r>
              <a:rPr lang="en-US" dirty="0" smtClean="0"/>
              <a:t>We draw with chalk outside together</a:t>
            </a:r>
          </a:p>
          <a:p>
            <a:r>
              <a:rPr lang="en-US" dirty="0" smtClean="0"/>
              <a:t>We play  on my swing set together</a:t>
            </a:r>
          </a:p>
          <a:p>
            <a:r>
              <a:rPr lang="en-US" dirty="0" smtClean="0"/>
              <a:t>We play video games together</a:t>
            </a:r>
          </a:p>
          <a:p>
            <a:r>
              <a:rPr lang="en-US" dirty="0" smtClean="0"/>
              <a:t>We </a:t>
            </a:r>
            <a:r>
              <a:rPr lang="en-US" dirty="0" smtClean="0"/>
              <a:t> play soccer together</a:t>
            </a:r>
            <a:endParaRPr lang="en-US" dirty="0" smtClean="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a:t>
            </a:r>
            <a:r>
              <a:rPr lang="en-US" dirty="0" smtClean="0"/>
              <a:t>Our favorite places to eat</a:t>
            </a:r>
            <a:endParaRPr lang="en-US" dirty="0"/>
          </a:p>
        </p:txBody>
      </p:sp>
      <p:sp>
        <p:nvSpPr>
          <p:cNvPr id="3" name="Content Placeholder 2"/>
          <p:cNvSpPr>
            <a:spLocks noGrp="1"/>
          </p:cNvSpPr>
          <p:nvPr>
            <p:ph idx="1"/>
          </p:nvPr>
        </p:nvSpPr>
        <p:spPr/>
        <p:txBody>
          <a:bodyPr/>
          <a:lstStyle/>
          <a:p>
            <a:r>
              <a:rPr lang="en-US" dirty="0" err="1" smtClean="0"/>
              <a:t>Panara</a:t>
            </a:r>
            <a:endParaRPr lang="en-US" dirty="0" smtClean="0"/>
          </a:p>
          <a:p>
            <a:r>
              <a:rPr lang="en-US" dirty="0" smtClean="0"/>
              <a:t>Chick </a:t>
            </a:r>
            <a:r>
              <a:rPr lang="en-US" dirty="0" err="1" smtClean="0"/>
              <a:t>fil</a:t>
            </a:r>
            <a:r>
              <a:rPr lang="en-US" dirty="0" smtClean="0"/>
              <a:t> a</a:t>
            </a:r>
          </a:p>
          <a:p>
            <a:r>
              <a:rPr lang="en-US" dirty="0" smtClean="0"/>
              <a:t>Bravo</a:t>
            </a:r>
          </a:p>
          <a:p>
            <a:r>
              <a:rPr lang="en-US" dirty="0" smtClean="0"/>
              <a:t>Cook out</a:t>
            </a:r>
          </a:p>
          <a:p>
            <a:r>
              <a:rPr lang="en-US" dirty="0" smtClean="0"/>
              <a:t>Green </a:t>
            </a:r>
            <a:r>
              <a:rPr lang="en-US" smtClean="0"/>
              <a:t>Valley  Grill</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           Special memories</a:t>
            </a:r>
            <a:endParaRPr lang="en-US" dirty="0"/>
          </a:p>
        </p:txBody>
      </p:sp>
      <p:sp>
        <p:nvSpPr>
          <p:cNvPr id="3" name="Content Placeholder 2"/>
          <p:cNvSpPr>
            <a:spLocks noGrp="1"/>
          </p:cNvSpPr>
          <p:nvPr>
            <p:ph idx="1"/>
          </p:nvPr>
        </p:nvSpPr>
        <p:spPr/>
        <p:txBody>
          <a:bodyPr/>
          <a:lstStyle/>
          <a:p>
            <a:r>
              <a:rPr lang="en-US" dirty="0" smtClean="0"/>
              <a:t>Once  Natalie dropped her hat and my  dog grabbed it and we had to chase him all around  my back yard because he wouldn’t drop it. Finally we got  Natalie’s hat back.</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64</TotalTime>
  <Words>99</Words>
  <Application>Microsoft Office PowerPoint</Application>
  <PresentationFormat>On-screen Show (4:3)</PresentationFormat>
  <Paragraphs>18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Urban</vt:lpstr>
      <vt:lpstr>Miranda and Natalie</vt:lpstr>
      <vt:lpstr>What we like to do together</vt:lpstr>
      <vt:lpstr> Our favorite places to eat</vt:lpstr>
      <vt:lpstr>            Special memories</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Miranda and Natalie</dc:title>
  <dc:creator>Bachichaadr</dc:creator>
  <cp:lastModifiedBy>Bachichaadr</cp:lastModifiedBy>
  <cp:revision>9</cp:revision>
  <dcterms:created xsi:type="dcterms:W3CDTF">2009-03-25T18:27:03Z</dcterms:created>
  <dcterms:modified xsi:type="dcterms:W3CDTF">2009-04-22T18:41:20Z</dcterms:modified>
</cp:coreProperties>
</file>